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0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7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6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6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F133-F4B9-40E9-8848-06590079749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A366-0912-45C3-9F0A-9945DB05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1BAD9-FC76-4E4F-A4E4-BCDCD59B8545}"/>
              </a:ext>
            </a:extLst>
          </p:cNvPr>
          <p:cNvSpPr txBox="1"/>
          <p:nvPr/>
        </p:nvSpPr>
        <p:spPr>
          <a:xfrm>
            <a:off x="280670" y="72092"/>
            <a:ext cx="63373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Light" panose="020B0304020202020204" pitchFamily="34" charset="0"/>
              </a:rPr>
              <a:t>Graphics Transition Work:</a:t>
            </a:r>
          </a:p>
          <a:p>
            <a:endParaRPr lang="en-GB" sz="900" dirty="0">
              <a:latin typeface="Arial Nova Light" panose="020B0304020202020204" pitchFamily="34" charset="0"/>
            </a:endParaRPr>
          </a:p>
          <a:p>
            <a:r>
              <a:rPr lang="en-GB" b="1" dirty="0">
                <a:latin typeface="Arial Nova Light" panose="020B0304020202020204" pitchFamily="34" charset="0"/>
              </a:rPr>
              <a:t>Your UNIT 1 title is:</a:t>
            </a:r>
            <a:endParaRPr lang="en-GB" dirty="0"/>
          </a:p>
          <a:p>
            <a:r>
              <a:rPr lang="en-GB" sz="8000" dirty="0">
                <a:latin typeface="Alice in Wonderland" panose="02000500000000000000" pitchFamily="2" charset="0"/>
              </a:rPr>
              <a:t>WONDERLAND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6302A-9FBD-47DF-98DF-FE7F8D924AC2}"/>
              </a:ext>
            </a:extLst>
          </p:cNvPr>
          <p:cNvSpPr txBox="1"/>
          <p:nvPr/>
        </p:nvSpPr>
        <p:spPr>
          <a:xfrm>
            <a:off x="240030" y="1791914"/>
            <a:ext cx="63373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TASKS TO COMPLETE: </a:t>
            </a:r>
          </a:p>
          <a:p>
            <a:endParaRPr lang="en-GB" sz="1200" b="1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Watch one or more of the Alice in Wonderland films (Disney’s or Tim Burton’s) and record things that interest you from the film</a:t>
            </a:r>
            <a:br>
              <a:rPr lang="en-GB" sz="1200" b="1" i="1" u="sng" dirty="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You could make notes of parts of the film that have imagery you like, (e.g. roses, playing cards, tea party) and draw a few of these things in any media. You could also note down quotes or parts that are key in the film. 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Create a title page for the project. </a:t>
            </a:r>
            <a:br>
              <a:rPr lang="en-GB" sz="1200" b="1" dirty="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Either do this on A3 paper ready to stick into your sketchbook, or if you already have one, complete it on the first page. </a:t>
            </a:r>
            <a:br>
              <a:rPr lang="en-GB" sz="1200" dirty="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The information you need on your title page is ‘Wonderland’ ‘Unit 1’ and ‘Your Name’</a:t>
            </a:r>
            <a:br>
              <a:rPr lang="en-GB" sz="1200" dirty="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Use this as a way to express your creativity, there are no restrictions on how the title page should look and you can do drawings, collage, a digital based design, whatever you like! But I would like it to reflect what you like doing in your work. It shouldn’t just be an image off the internet!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6C44D-D5C0-431C-83EF-B1CD30E12AA5}"/>
              </a:ext>
            </a:extLst>
          </p:cNvPr>
          <p:cNvSpPr txBox="1"/>
          <p:nvPr/>
        </p:nvSpPr>
        <p:spPr>
          <a:xfrm>
            <a:off x="207010" y="8693146"/>
            <a:ext cx="64109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EQUIPMENT LIST</a:t>
            </a:r>
          </a:p>
          <a:p>
            <a:r>
              <a:rPr lang="en-GB" sz="1200" b="1" dirty="0">
                <a:latin typeface="Arial Nova" panose="020B0504020202020204" pitchFamily="34" charset="0"/>
              </a:rPr>
              <a:t>In order to study Graphic Communication you will need:</a:t>
            </a:r>
          </a:p>
          <a:p>
            <a:r>
              <a:rPr lang="en-GB" sz="1200" dirty="0">
                <a:latin typeface="Arial Nova" panose="020B0504020202020204" pitchFamily="34" charset="0"/>
              </a:rPr>
              <a:t>A3 Sketchbook, Sketching Pencils, Colouring pencils, Fineliner pens, Good quality felt tips. </a:t>
            </a:r>
          </a:p>
          <a:p>
            <a:r>
              <a:rPr lang="en-GB" sz="1200" u="sng" dirty="0">
                <a:latin typeface="Arial Nova" panose="020B0504020202020204" pitchFamily="34" charset="0"/>
              </a:rPr>
              <a:t>Please have these for your first lesson in September.  </a:t>
            </a:r>
          </a:p>
        </p:txBody>
      </p:sp>
      <p:pic>
        <p:nvPicPr>
          <p:cNvPr id="1026" name="Picture 2" descr="Lori Andrews | Facebook | Alice in wonderland book, Gcse art sketchbook,  Alice in wonderland">
            <a:extLst>
              <a:ext uri="{FF2B5EF4-FFF2-40B4-BE49-F238E27FC236}">
                <a16:creationId xmlns:a16="http://schemas.microsoft.com/office/drawing/2014/main" id="{9BEFEBB8-CDCC-4BAC-8EE1-704EDB231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9363" r="3555" b="20193"/>
          <a:stretch/>
        </p:blipFill>
        <p:spPr bwMode="auto">
          <a:xfrm>
            <a:off x="537950" y="3343004"/>
            <a:ext cx="3161483" cy="15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etchbook Pages on Behance">
            <a:extLst>
              <a:ext uri="{FF2B5EF4-FFF2-40B4-BE49-F238E27FC236}">
                <a16:creationId xmlns:a16="http://schemas.microsoft.com/office/drawing/2014/main" id="{1AC1E904-FA12-4ABF-86F5-550F0291A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5759" r="3973" b="5920"/>
          <a:stretch/>
        </p:blipFill>
        <p:spPr bwMode="auto">
          <a:xfrm>
            <a:off x="3826664" y="3357857"/>
            <a:ext cx="2331720" cy="15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earching Alice in Wonderland | Painting, Illustration, País de las  maravillas">
            <a:extLst>
              <a:ext uri="{FF2B5EF4-FFF2-40B4-BE49-F238E27FC236}">
                <a16:creationId xmlns:a16="http://schemas.microsoft.com/office/drawing/2014/main" id="{8D2BABDB-8027-42EF-8403-78620C406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3461" r="50000" b="1734"/>
          <a:stretch/>
        </p:blipFill>
        <p:spPr bwMode="auto">
          <a:xfrm>
            <a:off x="1249486" y="6647738"/>
            <a:ext cx="1318025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ED10A-E20F-40CF-AFB5-6BE421F56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9" t="7150" r="9032" b="6051"/>
          <a:stretch/>
        </p:blipFill>
        <p:spPr>
          <a:xfrm>
            <a:off x="2625989" y="6647738"/>
            <a:ext cx="1406744" cy="1901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2EFED-7FA9-4826-A61A-545D2251A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081" y="6630846"/>
            <a:ext cx="1071266" cy="1901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D7EDF-B9BA-48F1-BF03-10545AA1B2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416"/>
          <a:stretch/>
        </p:blipFill>
        <p:spPr>
          <a:xfrm>
            <a:off x="5183675" y="6647738"/>
            <a:ext cx="1515413" cy="188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EC502-3241-4833-B0D9-0BFDDAEA4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30" y="6647736"/>
            <a:ext cx="950977" cy="19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A62D7E93B304FBD8928BA0AE81ECD" ma:contentTypeVersion="14" ma:contentTypeDescription="Create a new document." ma:contentTypeScope="" ma:versionID="f565fe5652400a31bebb60c8be9247a5">
  <xsd:schema xmlns:xsd="http://www.w3.org/2001/XMLSchema" xmlns:xs="http://www.w3.org/2001/XMLSchema" xmlns:p="http://schemas.microsoft.com/office/2006/metadata/properties" xmlns:ns2="3339d9b8-ba3e-4a4d-bf3b-3f1c5b36da5d" xmlns:ns3="ad9ea542-79dd-47af-9fde-640532138196" targetNamespace="http://schemas.microsoft.com/office/2006/metadata/properties" ma:root="true" ma:fieldsID="4ffc0a8c7183664e4d4885b6b0e9a956" ns2:_="" ns3:_="">
    <xsd:import namespace="3339d9b8-ba3e-4a4d-bf3b-3f1c5b36da5d"/>
    <xsd:import namespace="ad9ea542-79dd-47af-9fde-640532138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9d9b8-ba3e-4a4d-bf3b-3f1c5b36d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26d2ed7-f63d-4f59-ab78-525ab06bc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ea542-79dd-47af-9fde-640532138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3321ec-f2e9-4e03-b1d5-a8df704a2521}" ma:internalName="TaxCatchAll" ma:showField="CatchAllData" ma:web="ad9ea542-79dd-47af-9fde-640532138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9ea542-79dd-47af-9fde-640532138196" xsi:nil="true"/>
    <lcf76f155ced4ddcb4097134ff3c332f xmlns="3339d9b8-ba3e-4a4d-bf3b-3f1c5b36da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137399-6968-4427-B4D9-4EA4602C070B}"/>
</file>

<file path=customXml/itemProps2.xml><?xml version="1.0" encoding="utf-8"?>
<ds:datastoreItem xmlns:ds="http://schemas.openxmlformats.org/officeDocument/2006/customXml" ds:itemID="{F6241BB1-0C4E-4D03-9B83-A39569C8C4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070A12-A580-4C3E-8BA1-C7CF51B7DF21}">
  <ds:schemaRefs>
    <ds:schemaRef ds:uri="f6b5096a-1ff2-4bbb-bcc4-7ae37e46936c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cccdcc3-6194-4b62-be5a-b3647bca9f6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256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Alice in Wonderland</vt:lpstr>
      <vt:lpstr>Arial</vt:lpstr>
      <vt:lpstr>Arial Nova</vt:lpstr>
      <vt:lpstr>Arial Nova Light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Rainey C</dc:creator>
  <cp:lastModifiedBy>Rainey C</cp:lastModifiedBy>
  <cp:revision>1</cp:revision>
  <dcterms:created xsi:type="dcterms:W3CDTF">2023-06-20T15:15:56Z</dcterms:created>
  <dcterms:modified xsi:type="dcterms:W3CDTF">2023-06-20T15:21:58Z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0x0101002D2A62D7E93B304FBD8928BA0AE81ECD</vt:lpwstr>
  </property>
</Properties>
</file>