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CF076-AA76-3531-64C9-B9322B292C85}" v="3" dt="2022-06-09T08:57:35.151"/>
    <p1510:client id="{6DED004B-4E50-0311-FB69-498DF016BBA5}" v="4" dt="2022-06-09T08:58:42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DE05A-C704-41C8-AA42-8BB03EF28E29}" type="datetimeFigureOut">
              <a:t>12/9/2022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9ACB6-EB48-422C-84A0-04D1441D65E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9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105A7-D45A-4BA1-9EB5-0F403D6644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60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9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271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7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0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82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25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64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37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77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4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4B2FA-4718-4B30-B3EB-45D74293BE73}" type="datetimeFigureOut">
              <a:rPr lang="en-GB" smtClean="0"/>
              <a:pPr/>
              <a:t>09/12/2022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949EE-7AB8-42E2-972A-C017CE7826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1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070" y="203488"/>
            <a:ext cx="10967204" cy="915987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chemeClr val="accent2"/>
                </a:solidFill>
              </a:rPr>
              <a:t>School  Prayer</a:t>
            </a:r>
            <a:endParaRPr lang="en-GB" sz="6600" dirty="0">
              <a:solidFill>
                <a:schemeClr val="accent2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47" y="1226219"/>
            <a:ext cx="10136777" cy="40687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ea typeface="+mn-lt"/>
                <a:cs typeface="+mn-lt"/>
              </a:rPr>
              <a:t>Gracious God, in you we find all beginnings and endings.</a:t>
            </a:r>
          </a:p>
          <a:p>
            <a:r>
              <a:rPr lang="en-GB" dirty="0">
                <a:ea typeface="+mn-lt"/>
                <a:cs typeface="+mn-lt"/>
              </a:rPr>
              <a:t>Help us to show kindness and understanding through open hearts</a:t>
            </a:r>
          </a:p>
          <a:p>
            <a:r>
              <a:rPr lang="en-GB" dirty="0">
                <a:ea typeface="+mn-lt"/>
                <a:cs typeface="+mn-lt"/>
              </a:rPr>
              <a:t>Help us to continue to flourish and grow in Your love and support those in need of Your friendship.</a:t>
            </a:r>
          </a:p>
          <a:p>
            <a:r>
              <a:rPr lang="en-GB" dirty="0">
                <a:ea typeface="+mn-lt"/>
                <a:cs typeface="+mn-lt"/>
              </a:rPr>
              <a:t>Prompt our learning today using our talents and gifts so that we may serve You more faithfully. </a:t>
            </a:r>
          </a:p>
          <a:p>
            <a:r>
              <a:rPr lang="en-GB" dirty="0">
                <a:ea typeface="+mn-lt"/>
                <a:cs typeface="+mn-lt"/>
              </a:rPr>
              <a:t>Prompt our actions with Your grace and complete them with Your help</a:t>
            </a:r>
          </a:p>
          <a:p>
            <a:r>
              <a:rPr lang="en-GB" dirty="0">
                <a:ea typeface="+mn-lt"/>
                <a:cs typeface="+mn-lt"/>
              </a:rPr>
              <a:t>So that we may truly love one another as You have loved us.</a:t>
            </a:r>
          </a:p>
          <a:p>
            <a:r>
              <a:rPr lang="en-GB" dirty="0">
                <a:ea typeface="+mn-lt"/>
                <a:cs typeface="+mn-lt"/>
              </a:rPr>
              <a:t>St Bernard</a:t>
            </a:r>
          </a:p>
          <a:p>
            <a:r>
              <a:rPr lang="en-GB" dirty="0">
                <a:ea typeface="+mn-lt"/>
                <a:cs typeface="+mn-lt"/>
              </a:rPr>
              <a:t>Pray for Us</a:t>
            </a:r>
          </a:p>
          <a:p>
            <a:r>
              <a:rPr lang="en-GB" dirty="0">
                <a:ea typeface="+mn-lt"/>
                <a:cs typeface="+mn-lt"/>
              </a:rPr>
              <a:t>Amen</a:t>
            </a:r>
          </a:p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18260" r="41588" b="2177"/>
          <a:stretch>
            <a:fillRect/>
          </a:stretch>
        </p:blipFill>
        <p:spPr bwMode="auto">
          <a:xfrm>
            <a:off x="-18427" y="-4279"/>
            <a:ext cx="1248258" cy="300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21494" y="2939819"/>
            <a:ext cx="1253580" cy="390680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63D7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3600" y="3663040"/>
            <a:ext cx="1023392" cy="247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Hesterica" panose="02000503000000000000" pitchFamily="50" charset="0"/>
              </a:rPr>
              <a:t>Love one another as I have loved you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74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88DA48BBB0CD4984266F5370B8ED09" ma:contentTypeVersion="14" ma:contentTypeDescription="Create a new document." ma:contentTypeScope="" ma:versionID="8fc38ed48a6241ce280db1b5f23f4767">
  <xsd:schema xmlns:xsd="http://www.w3.org/2001/XMLSchema" xmlns:xs="http://www.w3.org/2001/XMLSchema" xmlns:p="http://schemas.microsoft.com/office/2006/metadata/properties" xmlns:ns2="8b3eb5c0-ee3d-4707-9494-c53a14290767" xmlns:ns3="5e1aea56-b115-4e7c-bc99-6fe3605f72e2" targetNamespace="http://schemas.microsoft.com/office/2006/metadata/properties" ma:root="true" ma:fieldsID="1c3810279d5a5a11e026635f3451a1d8" ns2:_="" ns3:_="">
    <xsd:import namespace="8b3eb5c0-ee3d-4707-9494-c53a14290767"/>
    <xsd:import namespace="5e1aea56-b115-4e7c-bc99-6fe3605f72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eb5c0-ee3d-4707-9494-c53a142907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26d2ed7-f63d-4f59-ab78-525ab06bcc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aea56-b115-4e7c-bc99-6fe3605f72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656cd01-f14e-426b-8677-d6a1893f828a}" ma:internalName="TaxCatchAll" ma:showField="CatchAllData" ma:web="5e1aea56-b115-4e7c-bc99-6fe3605f72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3eb5c0-ee3d-4707-9494-c53a14290767">
      <Terms xmlns="http://schemas.microsoft.com/office/infopath/2007/PartnerControls"/>
    </lcf76f155ced4ddcb4097134ff3c332f>
    <TaxCatchAll xmlns="5e1aea56-b115-4e7c-bc99-6fe3605f72e2" xsi:nil="true"/>
  </documentManagement>
</p:properties>
</file>

<file path=customXml/itemProps1.xml><?xml version="1.0" encoding="utf-8"?>
<ds:datastoreItem xmlns:ds="http://schemas.openxmlformats.org/officeDocument/2006/customXml" ds:itemID="{72245184-F5E4-44A4-8490-4AB64A92E64A}"/>
</file>

<file path=customXml/itemProps2.xml><?xml version="1.0" encoding="utf-8"?>
<ds:datastoreItem xmlns:ds="http://schemas.openxmlformats.org/officeDocument/2006/customXml" ds:itemID="{711A4A9C-C4F8-421A-837C-DAFB0B354344}"/>
</file>

<file path=customXml/itemProps3.xml><?xml version="1.0" encoding="utf-8"?>
<ds:datastoreItem xmlns:ds="http://schemas.openxmlformats.org/officeDocument/2006/customXml" ds:itemID="{84DB2D4B-88EF-4192-92C6-C7B152E7719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Hesterica</vt:lpstr>
      <vt:lpstr>office theme</vt:lpstr>
      <vt:lpstr>Office Theme</vt:lpstr>
      <vt:lpstr>School 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Allitt M</dc:creator>
  <cp:lastModifiedBy>Allitt M</cp:lastModifiedBy>
  <cp:revision>9</cp:revision>
  <dcterms:created xsi:type="dcterms:W3CDTF">2022-06-09T08:57:00Z</dcterms:created>
  <dcterms:modified xsi:type="dcterms:W3CDTF">2022-12-09T09:12:06Z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0x0101001988DA48BBB0CD4984266F5370B8ED09</vt:lpwstr>
  </property>
</Properties>
</file>